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3" r:id="rId5"/>
  </p:sldMasterIdLst>
  <p:notesMasterIdLst>
    <p:notesMasterId r:id="rId19"/>
  </p:notesMasterIdLst>
  <p:handoutMasterIdLst>
    <p:handoutMasterId r:id="rId20"/>
  </p:handoutMasterIdLst>
  <p:sldIdLst>
    <p:sldId id="261" r:id="rId6"/>
    <p:sldId id="265" r:id="rId7"/>
    <p:sldId id="266" r:id="rId8"/>
    <p:sldId id="270" r:id="rId9"/>
    <p:sldId id="267" r:id="rId10"/>
    <p:sldId id="271" r:id="rId11"/>
    <p:sldId id="272" r:id="rId12"/>
    <p:sldId id="273" r:id="rId13"/>
    <p:sldId id="274" r:id="rId14"/>
    <p:sldId id="275" r:id="rId15"/>
    <p:sldId id="276" r:id="rId16"/>
    <p:sldId id="277" r:id="rId17"/>
    <p:sldId id="269" r:id="rId18"/>
  </p:sldIdLst>
  <p:sldSz cx="9144000" cy="6858000" type="screen4x3"/>
  <p:notesSz cx="6797675" cy="9866313"/>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46" autoAdjust="0"/>
    <p:restoredTop sz="94660"/>
  </p:normalViewPr>
  <p:slideViewPr>
    <p:cSldViewPr snapToObjects="1">
      <p:cViewPr>
        <p:scale>
          <a:sx n="80" d="100"/>
          <a:sy n="80" d="100"/>
        </p:scale>
        <p:origin x="-1326" y="-8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22"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9" y="119063"/>
            <a:ext cx="2946400" cy="493712"/>
          </a:xfrm>
          <a:prstGeom prst="rect">
            <a:avLst/>
          </a:prstGeom>
        </p:spPr>
        <p:txBody>
          <a:bodyPr vert="horz" lIns="92660" tIns="46331" rIns="92660" bIns="46331" rtlCol="0"/>
          <a:lstStyle>
            <a:lvl1pPr algn="r" fontAlgn="auto">
              <a:spcBef>
                <a:spcPts val="0"/>
              </a:spcBef>
              <a:spcAft>
                <a:spcPts val="0"/>
              </a:spcAft>
              <a:defRPr sz="1200">
                <a:latin typeface="+mn-lt"/>
                <a:cs typeface="+mn-cs"/>
              </a:defRPr>
            </a:lvl1pPr>
          </a:lstStyle>
          <a:p>
            <a:pPr>
              <a:defRPr/>
            </a:pPr>
            <a:fld id="{B9B6A37B-4AE9-4C2E-8529-B740BCCD52B9}" type="datetime2">
              <a:rPr lang="da-DK"/>
              <a:pPr>
                <a:defRPr/>
              </a:pPr>
              <a:t>13. september 2013</a:t>
            </a:fld>
            <a:endParaRPr lang="da-DK" dirty="0"/>
          </a:p>
        </p:txBody>
      </p:sp>
      <p:sp>
        <p:nvSpPr>
          <p:cNvPr id="4" name="Pladsholder til sidefod 3"/>
          <p:cNvSpPr>
            <a:spLocks noGrp="1"/>
          </p:cNvSpPr>
          <p:nvPr>
            <p:ph type="ftr" sz="quarter" idx="2"/>
          </p:nvPr>
        </p:nvSpPr>
        <p:spPr>
          <a:xfrm>
            <a:off x="3848100" y="9140825"/>
            <a:ext cx="2946400" cy="230188"/>
          </a:xfrm>
          <a:prstGeom prst="rect">
            <a:avLst/>
          </a:prstGeom>
        </p:spPr>
        <p:txBody>
          <a:bodyPr vert="horz" lIns="92660" tIns="46331" rIns="92660" bIns="46331"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9" y="9324976"/>
            <a:ext cx="2946400" cy="493713"/>
          </a:xfrm>
          <a:prstGeom prst="rect">
            <a:avLst/>
          </a:prstGeom>
        </p:spPr>
        <p:txBody>
          <a:bodyPr vert="horz" lIns="92660" tIns="46331" rIns="92660" bIns="46331" rtlCol="0" anchor="b"/>
          <a:lstStyle>
            <a:lvl1pPr algn="r" fontAlgn="auto">
              <a:spcBef>
                <a:spcPts val="0"/>
              </a:spcBef>
              <a:spcAft>
                <a:spcPts val="0"/>
              </a:spcAft>
              <a:defRPr sz="1200">
                <a:latin typeface="+mn-lt"/>
                <a:cs typeface="+mn-cs"/>
              </a:defRPr>
            </a:lvl1pPr>
          </a:lstStyle>
          <a:p>
            <a:pPr>
              <a:defRPr/>
            </a:pPr>
            <a:fld id="{76756C19-EC52-477E-9D43-C2854BFF640C}" type="slidenum">
              <a:rPr lang="da-DK"/>
              <a:pPr>
                <a:defRPr/>
              </a:pPr>
              <a:t>‹nr.›</a:t>
            </a:fld>
            <a:endParaRPr lang="da-DK"/>
          </a:p>
        </p:txBody>
      </p:sp>
      <p:pic>
        <p:nvPicPr>
          <p:cNvPr id="17413" name="Billed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39" y="8993189"/>
            <a:ext cx="2517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031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6400" cy="493713"/>
          </a:xfrm>
          <a:prstGeom prst="rect">
            <a:avLst/>
          </a:prstGeom>
        </p:spPr>
        <p:txBody>
          <a:bodyPr vert="horz" lIns="92660" tIns="46331" rIns="92660" bIns="46331"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9" y="1"/>
            <a:ext cx="2946400" cy="493713"/>
          </a:xfrm>
          <a:prstGeom prst="rect">
            <a:avLst/>
          </a:prstGeom>
        </p:spPr>
        <p:txBody>
          <a:bodyPr vert="horz" lIns="92660" tIns="46331" rIns="92660" bIns="46331" rtlCol="0"/>
          <a:lstStyle>
            <a:lvl1pPr algn="r" fontAlgn="auto">
              <a:spcBef>
                <a:spcPts val="0"/>
              </a:spcBef>
              <a:spcAft>
                <a:spcPts val="0"/>
              </a:spcAft>
              <a:defRPr sz="1200">
                <a:latin typeface="+mn-lt"/>
                <a:cs typeface="+mn-cs"/>
              </a:defRPr>
            </a:lvl1pPr>
          </a:lstStyle>
          <a:p>
            <a:pPr>
              <a:defRPr/>
            </a:pPr>
            <a:fld id="{C5326BDA-7CC1-49A8-8411-F2A8023111F5}" type="datetime2">
              <a:rPr lang="da-DK"/>
              <a:pPr>
                <a:defRPr/>
              </a:pPr>
              <a:t>13. september 2013</a:t>
            </a:fld>
            <a:endParaRPr lang="da-DK"/>
          </a:p>
        </p:txBody>
      </p:sp>
      <p:sp>
        <p:nvSpPr>
          <p:cNvPr id="4" name="Pladsholder til diasbillede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2660" tIns="46331" rIns="92660" bIns="46331" rtlCol="0" anchor="ctr"/>
          <a:lstStyle/>
          <a:p>
            <a:pPr lvl="0"/>
            <a:endParaRPr lang="da-DK" noProof="0"/>
          </a:p>
        </p:txBody>
      </p:sp>
      <p:sp>
        <p:nvSpPr>
          <p:cNvPr id="5" name="Pladsholder til noter 4"/>
          <p:cNvSpPr>
            <a:spLocks noGrp="1"/>
          </p:cNvSpPr>
          <p:nvPr>
            <p:ph type="body" sz="quarter" idx="3"/>
          </p:nvPr>
        </p:nvSpPr>
        <p:spPr>
          <a:xfrm>
            <a:off x="679451" y="4686300"/>
            <a:ext cx="5438775" cy="4440238"/>
          </a:xfrm>
          <a:prstGeom prst="rect">
            <a:avLst/>
          </a:prstGeom>
        </p:spPr>
        <p:txBody>
          <a:bodyPr vert="horz" lIns="92660" tIns="46331" rIns="92660" bIns="46331"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371013"/>
            <a:ext cx="2946400" cy="493712"/>
          </a:xfrm>
          <a:prstGeom prst="rect">
            <a:avLst/>
          </a:prstGeom>
        </p:spPr>
        <p:txBody>
          <a:bodyPr vert="horz" lIns="92660" tIns="46331" rIns="92660" bIns="46331"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9" y="9371013"/>
            <a:ext cx="2946400" cy="493712"/>
          </a:xfrm>
          <a:prstGeom prst="rect">
            <a:avLst/>
          </a:prstGeom>
        </p:spPr>
        <p:txBody>
          <a:bodyPr vert="horz" lIns="92660" tIns="46331" rIns="92660" bIns="46331" rtlCol="0" anchor="b"/>
          <a:lstStyle>
            <a:lvl1pPr algn="r" fontAlgn="auto">
              <a:spcBef>
                <a:spcPts val="0"/>
              </a:spcBef>
              <a:spcAft>
                <a:spcPts val="0"/>
              </a:spcAft>
              <a:defRPr sz="1200">
                <a:latin typeface="+mn-lt"/>
                <a:cs typeface="+mn-cs"/>
              </a:defRPr>
            </a:lvl1pPr>
          </a:lstStyle>
          <a:p>
            <a:pPr>
              <a:defRPr/>
            </a:pPr>
            <a:fld id="{8DA2126E-B258-4FB1-9E97-08F8F1C30157}" type="slidenum">
              <a:rPr lang="da-DK"/>
              <a:pPr>
                <a:defRPr/>
              </a:pPr>
              <a:t>‹nr.›</a:t>
            </a:fld>
            <a:endParaRPr lang="da-DK"/>
          </a:p>
        </p:txBody>
      </p:sp>
    </p:spTree>
    <p:extLst>
      <p:ext uri="{BB962C8B-B14F-4D97-AF65-F5344CB8AC3E}">
        <p14:creationId xmlns:p14="http://schemas.microsoft.com/office/powerpoint/2010/main" val="833790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1">
    <p:spTree>
      <p:nvGrpSpPr>
        <p:cNvPr id="1" name=""/>
        <p:cNvGrpSpPr/>
        <p:nvPr/>
      </p:nvGrpSpPr>
      <p:grpSpPr>
        <a:xfrm>
          <a:off x="0" y="0"/>
          <a:ext cx="0" cy="0"/>
          <a:chOff x="0" y="0"/>
          <a:chExt cx="0" cy="0"/>
        </a:xfrm>
      </p:grpSpPr>
      <p:pic>
        <p:nvPicPr>
          <p:cNvPr id="11" name="Picture 13" descr="S:\5 Overheads\2013\Plantekongres\00_powerpoint_skabeloner\billeder\kongresfoto til pp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005516"/>
            <a:ext cx="9144000" cy="4290761"/>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0" y="0"/>
            <a:ext cx="9144000" cy="2487613"/>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6" name="Rektangel 5"/>
          <p:cNvSpPr/>
          <p:nvPr/>
        </p:nvSpPr>
        <p:spPr>
          <a:xfrm>
            <a:off x="0" y="5862638"/>
            <a:ext cx="9144000" cy="1039812"/>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7" name="Billede 7"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rans 7"/>
          <p:cNvSpPr/>
          <p:nvPr/>
        </p:nvSpPr>
        <p:spPr>
          <a:xfrm>
            <a:off x="3856038" y="1844675"/>
            <a:ext cx="4616450" cy="4527550"/>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a:solidFill>
                <a:schemeClr val="tx1"/>
              </a:solidFill>
            </a:endParaRPr>
          </a:p>
        </p:txBody>
      </p:sp>
      <p:pic>
        <p:nvPicPr>
          <p:cNvPr id="10" name="Billed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200" y="6300788"/>
            <a:ext cx="952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adsholder til tekst 23"/>
          <p:cNvSpPr>
            <a:spLocks noGrp="1"/>
          </p:cNvSpPr>
          <p:nvPr>
            <p:ph type="body" sz="quarter" idx="10"/>
          </p:nvPr>
        </p:nvSpPr>
        <p:spPr>
          <a:xfrm>
            <a:off x="958850" y="3996531"/>
            <a:ext cx="2808288" cy="1800225"/>
          </a:xfrm>
        </p:spPr>
        <p:txBody>
          <a:bodyPr/>
          <a:lstStyle>
            <a:lvl1pPr marL="0" indent="0">
              <a:buFont typeface="Arial" pitchFamily="34" charset="0"/>
              <a:buNone/>
              <a:defRPr>
                <a:solidFill>
                  <a:schemeClr val="accent4"/>
                </a:solidFill>
              </a:defRPr>
            </a:lvl1pPr>
          </a:lstStyle>
          <a:p>
            <a:pPr lvl="0"/>
            <a:r>
              <a:rPr lang="da-DK" dirty="0" smtClean="0"/>
              <a:t>Klik for at redigere i master</a:t>
            </a:r>
          </a:p>
        </p:txBody>
      </p:sp>
      <p:sp>
        <p:nvSpPr>
          <p:cNvPr id="25" name="Titel 24"/>
          <p:cNvSpPr>
            <a:spLocks noGrp="1"/>
          </p:cNvSpPr>
          <p:nvPr>
            <p:ph type="title"/>
          </p:nvPr>
        </p:nvSpPr>
        <p:spPr/>
        <p:txBody>
          <a:bodyPr/>
          <a:lstStyle>
            <a:lvl1pPr>
              <a:defRPr>
                <a:solidFill>
                  <a:schemeClr val="accent4"/>
                </a:solidFill>
              </a:defRPr>
            </a:lvl1pPr>
          </a:lstStyle>
          <a:p>
            <a:r>
              <a:rPr lang="da-DK" smtClean="0"/>
              <a:t>Klik for at redigere i master</a:t>
            </a:r>
            <a:endParaRPr lang="da-DK"/>
          </a:p>
        </p:txBody>
      </p:sp>
      <p:pic>
        <p:nvPicPr>
          <p:cNvPr id="12" name="Picture 4" descr="S:\2 Projektarkiv\2483 Planteavlskongres\logoer\2013\Plantekongreslogo_2013_højre.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750104" y="346853"/>
            <a:ext cx="2099518" cy="32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782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bg>
      <p:bgPr>
        <a:solidFill>
          <a:schemeClr val="bg1"/>
        </a:solidFill>
        <a:effectLst/>
      </p:bgPr>
    </p:bg>
    <p:spTree>
      <p:nvGrpSpPr>
        <p:cNvPr id="1" name=""/>
        <p:cNvGrpSpPr/>
        <p:nvPr/>
      </p:nvGrpSpPr>
      <p:grpSpPr>
        <a:xfrm>
          <a:off x="0" y="0"/>
          <a:ext cx="0" cy="0"/>
          <a:chOff x="0" y="0"/>
          <a:chExt cx="0" cy="0"/>
        </a:xfrm>
      </p:grpSpPr>
      <p:pic>
        <p:nvPicPr>
          <p:cNvPr id="4" name="Billede 7"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8"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72000" y="980728"/>
            <a:ext cx="7200400" cy="1143000"/>
          </a:xfrm>
          <a:prstGeom prst="rect">
            <a:avLst/>
          </a:prstGeom>
        </p:spPr>
        <p:txBody>
          <a:bodyPr/>
          <a:lstStyle>
            <a:lvl1pPr algn="l">
              <a:defRPr sz="3600" b="1"/>
            </a:lvl1pPr>
          </a:lstStyle>
          <a:p>
            <a:r>
              <a:rPr lang="da-DK" smtClean="0"/>
              <a:t>Klik for at redigere i master</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4"/>
              </a:buBlip>
              <a:defRPr sz="2800"/>
            </a:lvl1pPr>
            <a:lvl2pPr marL="864000" indent="-432000" algn="l" defTabSz="457200" rtl="0" eaLnBrk="0" fontAlgn="base" hangingPunct="0">
              <a:spcBef>
                <a:spcPct val="20000"/>
              </a:spcBef>
              <a:spcAft>
                <a:spcPct val="0"/>
              </a:spcAft>
              <a:buFontTx/>
              <a:buBlip>
                <a:blip r:embed="rId4"/>
              </a:buBlip>
              <a:defRPr sz="2400"/>
            </a:lvl2pPr>
            <a:lvl3pPr marL="1296000" indent="-432000" algn="l" defTabSz="457200" rtl="0" eaLnBrk="0" fontAlgn="base" hangingPunct="0">
              <a:spcBef>
                <a:spcPct val="20000"/>
              </a:spcBef>
              <a:spcAft>
                <a:spcPct val="0"/>
              </a:spcAft>
              <a:buFontTx/>
              <a:buBlip>
                <a:blip r:embed="rId4"/>
              </a:buBlip>
              <a:defRPr/>
            </a:lvl3pPr>
            <a:lvl4pPr marL="1728000" indent="-432000" algn="l" defTabSz="457200" rtl="0" eaLnBrk="0" fontAlgn="base" hangingPunct="0">
              <a:spcBef>
                <a:spcPct val="20000"/>
              </a:spcBef>
              <a:spcAft>
                <a:spcPct val="0"/>
              </a:spcAft>
              <a:buFontTx/>
              <a:buBlip>
                <a:blip r:embed="rId4"/>
              </a:buBlip>
              <a:defRPr/>
            </a:lvl4pPr>
            <a:lvl5pPr marL="2160000" indent="-432000" algn="l" defTabSz="457200" rtl="0" eaLnBrk="0" fontAlgn="base" hangingPunct="0">
              <a:spcBef>
                <a:spcPct val="20000"/>
              </a:spcBef>
              <a:spcAft>
                <a:spcPct val="0"/>
              </a:spcAft>
              <a:buFontTx/>
              <a:buBlip>
                <a:blip r:embed="rId4"/>
              </a:buBlip>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6" name="Pladsholder til dato 3"/>
          <p:cNvSpPr>
            <a:spLocks noGrp="1"/>
          </p:cNvSpPr>
          <p:nvPr>
            <p:ph type="dt" sz="half" idx="10"/>
          </p:nvPr>
        </p:nvSpPr>
        <p:spPr/>
        <p:txBody>
          <a:bodyPr/>
          <a:lstStyle>
            <a:lvl1pPr algn="l">
              <a:defRPr sz="1200">
                <a:solidFill>
                  <a:schemeClr val="tx1">
                    <a:tint val="75000"/>
                  </a:schemeClr>
                </a:solidFill>
              </a:defRPr>
            </a:lvl1pPr>
          </a:lstStyle>
          <a:p>
            <a:pPr>
              <a:defRPr/>
            </a:pPr>
            <a:fld id="{889B7EF3-B023-4829-8A6F-99DBBBEDC9AD}" type="datetime2">
              <a:rPr lang="da-DK"/>
              <a:pPr>
                <a:defRPr/>
              </a:pPr>
              <a:t>13. september 2013</a:t>
            </a:fld>
            <a:endParaRPr lang="da-DK" dirty="0"/>
          </a:p>
        </p:txBody>
      </p:sp>
      <p:sp>
        <p:nvSpPr>
          <p:cNvPr id="7" name="Pladsholder til diasnummer 4"/>
          <p:cNvSpPr>
            <a:spLocks noGrp="1"/>
          </p:cNvSpPr>
          <p:nvPr>
            <p:ph type="sldNum" sz="quarter" idx="11"/>
          </p:nvPr>
        </p:nvSpPr>
        <p:spPr/>
        <p:txBody>
          <a:bodyPr/>
          <a:lstStyle>
            <a:lvl1pPr algn="r">
              <a:defRPr sz="1200">
                <a:solidFill>
                  <a:schemeClr val="tx1">
                    <a:tint val="75000"/>
                  </a:schemeClr>
                </a:solidFill>
              </a:defRPr>
            </a:lvl1pPr>
          </a:lstStyle>
          <a:p>
            <a:pPr>
              <a:defRPr/>
            </a:pPr>
            <a:fld id="{774876A2-58FF-4631-9985-D3CD04231D87}"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402177192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pic>
        <p:nvPicPr>
          <p:cNvPr id="2"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8"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dsholder til dato 3"/>
          <p:cNvSpPr>
            <a:spLocks noGrp="1"/>
          </p:cNvSpPr>
          <p:nvPr>
            <p:ph type="dt" sz="half" idx="10"/>
          </p:nvPr>
        </p:nvSpPr>
        <p:spPr/>
        <p:txBody>
          <a:bodyPr/>
          <a:lstStyle>
            <a:lvl1pPr algn="l">
              <a:defRPr sz="1200">
                <a:solidFill>
                  <a:schemeClr val="tx1">
                    <a:tint val="75000"/>
                  </a:schemeClr>
                </a:solidFill>
              </a:defRPr>
            </a:lvl1pPr>
          </a:lstStyle>
          <a:p>
            <a:pPr>
              <a:defRPr/>
            </a:pPr>
            <a:fld id="{892EA8AB-995B-4E5F-9D3A-C402DBC34A5E}" type="datetime2">
              <a:rPr lang="da-DK"/>
              <a:pPr>
                <a:defRPr/>
              </a:pPr>
              <a:t>13. september 2013</a:t>
            </a:fld>
            <a:endParaRPr lang="da-DK" dirty="0"/>
          </a:p>
        </p:txBody>
      </p:sp>
      <p:sp>
        <p:nvSpPr>
          <p:cNvPr id="5" name="Pladsholder til diasnummer 4"/>
          <p:cNvSpPr>
            <a:spLocks noGrp="1"/>
          </p:cNvSpPr>
          <p:nvPr>
            <p:ph type="sldNum" sz="quarter" idx="11"/>
          </p:nvPr>
        </p:nvSpPr>
        <p:spPr/>
        <p:txBody>
          <a:bodyPr/>
          <a:lstStyle>
            <a:lvl1pPr algn="r">
              <a:defRPr sz="1200">
                <a:solidFill>
                  <a:schemeClr val="tx1">
                    <a:tint val="75000"/>
                  </a:schemeClr>
                </a:solidFill>
              </a:defRPr>
            </a:lvl1pPr>
          </a:lstStyle>
          <a:p>
            <a:pPr>
              <a:defRPr/>
            </a:pPr>
            <a:fld id="{A58C835B-49EC-45BB-8E8A-60069671C5CE}"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39354889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5E2F6234-FA54-4135-BAB2-02AB51F9A5EC}" type="datetime2">
              <a:rPr lang="da-DK"/>
              <a:pPr>
                <a:defRPr/>
              </a:pPr>
              <a:t>13. september 2013</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7AF8668-C1D5-47D9-AD70-01E382779E90}" type="slidenum">
              <a:rPr lang="da-DK"/>
              <a:pPr>
                <a:defRPr/>
              </a:pPr>
              <a:t>‹nr.›</a:t>
            </a:fld>
            <a:r>
              <a:rPr lang="da-DK">
                <a:solidFill>
                  <a:schemeClr val="bg1"/>
                </a:solidFill>
              </a:rPr>
              <a:t>...</a:t>
            </a:r>
            <a:r>
              <a:rPr lang="da-DK"/>
              <a:t>|</a:t>
            </a:r>
            <a:endParaRPr lang="da-DK" dirty="0"/>
          </a:p>
        </p:txBody>
      </p:sp>
    </p:spTree>
    <p:extLst>
      <p:ext uri="{BB962C8B-B14F-4D97-AF65-F5344CB8AC3E}">
        <p14:creationId xmlns:p14="http://schemas.microsoft.com/office/powerpoint/2010/main" val="9489954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latin typeface="Arial" charset="0"/>
                <a:cs typeface="Arial" charset="0"/>
              </a:defRPr>
            </a:lvl1pPr>
          </a:lstStyle>
          <a:p>
            <a:pPr>
              <a:defRPr/>
            </a:pPr>
            <a:fld id="{539A4663-7BAA-45DD-90EC-DD6ABEEDFF1D}" type="datetime2">
              <a:rPr lang="da-DK"/>
              <a:pPr>
                <a:defRPr/>
              </a:pPr>
              <a:t>13. september 2013</a:t>
            </a:fld>
            <a:endParaRPr lang="da-DK" dirty="0"/>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latin typeface="Arial" charset="0"/>
                <a:cs typeface="Arial" charset="0"/>
              </a:defRPr>
            </a:lvl1pPr>
          </a:lstStyle>
          <a:p>
            <a:pPr>
              <a:defRPr/>
            </a:pPr>
            <a:fld id="{8E2A0389-9999-477E-BDCB-9BDFEC53FE58}" type="slidenum">
              <a:rPr lang="da-DK"/>
              <a:pPr>
                <a:defRPr/>
              </a:pPr>
              <a:t>‹nr.›</a:t>
            </a:fld>
            <a:r>
              <a:rPr lang="da-DK">
                <a:solidFill>
                  <a:schemeClr val="bg1"/>
                </a:solidFill>
              </a:rPr>
              <a:t>...</a:t>
            </a:r>
            <a:r>
              <a:rPr lang="da-DK"/>
              <a:t>|</a:t>
            </a:r>
            <a:endParaRPr lang="da-DK" dirty="0"/>
          </a:p>
        </p:txBody>
      </p:sp>
      <p:sp>
        <p:nvSpPr>
          <p:cNvPr id="1028" name="Pladsholder til titel 1"/>
          <p:cNvSpPr>
            <a:spLocks noGrp="1"/>
          </p:cNvSpPr>
          <p:nvPr>
            <p:ph type="title"/>
          </p:nvPr>
        </p:nvSpPr>
        <p:spPr bwMode="auto">
          <a:xfrm>
            <a:off x="971550" y="981075"/>
            <a:ext cx="771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i master</a:t>
            </a:r>
          </a:p>
        </p:txBody>
      </p:sp>
      <p:sp>
        <p:nvSpPr>
          <p:cNvPr id="1029" name="Pladsholder til tekst 2"/>
          <p:cNvSpPr>
            <a:spLocks noGrp="1"/>
          </p:cNvSpPr>
          <p:nvPr>
            <p:ph type="body" idx="1"/>
          </p:nvPr>
        </p:nvSpPr>
        <p:spPr bwMode="auto">
          <a:xfrm>
            <a:off x="971550" y="2205038"/>
            <a:ext cx="77152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1" r:id="rId4"/>
  </p:sldLayoutIdLst>
  <p:transition spd="med">
    <p:fade/>
  </p:transition>
  <p:timing>
    <p:tnLst>
      <p:par>
        <p:cT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defTabSz="457200" rtl="0" eaLnBrk="0" fontAlgn="base" hangingPunct="0">
        <a:spcBef>
          <a:spcPct val="0"/>
        </a:spcBef>
        <a:spcAft>
          <a:spcPct val="0"/>
        </a:spcAft>
        <a:defRPr sz="3600" b="1">
          <a:solidFill>
            <a:schemeClr val="tx1"/>
          </a:solidFill>
          <a:latin typeface="Arial" charset="0"/>
          <a:cs typeface="Arial" charset="0"/>
        </a:defRPr>
      </a:lvl2pPr>
      <a:lvl3pPr algn="l" defTabSz="457200" rtl="0" eaLnBrk="0" fontAlgn="base" hangingPunct="0">
        <a:spcBef>
          <a:spcPct val="0"/>
        </a:spcBef>
        <a:spcAft>
          <a:spcPct val="0"/>
        </a:spcAft>
        <a:defRPr sz="3600" b="1">
          <a:solidFill>
            <a:schemeClr val="tx1"/>
          </a:solidFill>
          <a:latin typeface="Arial" charset="0"/>
          <a:cs typeface="Arial" charset="0"/>
        </a:defRPr>
      </a:lvl3pPr>
      <a:lvl4pPr algn="l" defTabSz="457200" rtl="0" eaLnBrk="0" fontAlgn="base" hangingPunct="0">
        <a:spcBef>
          <a:spcPct val="0"/>
        </a:spcBef>
        <a:spcAft>
          <a:spcPct val="0"/>
        </a:spcAft>
        <a:defRPr sz="3600" b="1">
          <a:solidFill>
            <a:schemeClr val="tx1"/>
          </a:solidFill>
          <a:latin typeface="Arial" charset="0"/>
          <a:cs typeface="Arial" charset="0"/>
        </a:defRPr>
      </a:lvl4pPr>
      <a:lvl5pPr algn="l" defTabSz="457200" rtl="0" eaLnBrk="0" fontAlgn="base" hangingPunct="0">
        <a:spcBef>
          <a:spcPct val="0"/>
        </a:spcBef>
        <a:spcAft>
          <a:spcPct val="0"/>
        </a:spcAft>
        <a:defRPr sz="3600" b="1">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0" fontAlgn="base" hangingPunct="0">
        <a:spcBef>
          <a:spcPct val="20000"/>
        </a:spcBef>
        <a:spcAft>
          <a:spcPct val="0"/>
        </a:spcAft>
        <a:buBlip>
          <a:blip r:embed="rId6"/>
        </a:buBlip>
        <a:defRPr lang="en-US" sz="2800" kern="1200" dirty="0">
          <a:solidFill>
            <a:schemeClr val="tx1"/>
          </a:solidFill>
          <a:latin typeface="Arial" pitchFamily="34" charset="0"/>
          <a:ea typeface="+mn-ea"/>
          <a:cs typeface="Arial" pitchFamily="34" charset="0"/>
        </a:defRPr>
      </a:lvl1pPr>
      <a:lvl2pPr marL="863600" indent="-431800" algn="l" defTabSz="457200" rtl="0" eaLnBrk="0" fontAlgn="base" hangingPunct="0">
        <a:spcBef>
          <a:spcPct val="20000"/>
        </a:spcBef>
        <a:spcAft>
          <a:spcPct val="0"/>
        </a:spcAft>
        <a:buBlip>
          <a:blip r:embed="rId6"/>
        </a:buBlip>
        <a:defRPr lang="en-US" sz="2400" kern="1200" dirty="0">
          <a:solidFill>
            <a:schemeClr val="tx1"/>
          </a:solidFill>
          <a:latin typeface="Arial" pitchFamily="34" charset="0"/>
          <a:ea typeface="+mn-ea"/>
          <a:cs typeface="Arial" pitchFamily="34" charset="0"/>
        </a:defRPr>
      </a:lvl2pPr>
      <a:lvl3pPr marL="1295400" indent="-431800" algn="l" defTabSz="457200" rtl="0" eaLnBrk="0" fontAlgn="base" hangingPunct="0">
        <a:spcBef>
          <a:spcPct val="20000"/>
        </a:spcBef>
        <a:spcAft>
          <a:spcPct val="0"/>
        </a:spcAft>
        <a:buBlip>
          <a:blip r:embed="rId6"/>
        </a:buBlip>
        <a:defRPr lang="en-US" sz="2400" kern="1200" dirty="0">
          <a:solidFill>
            <a:schemeClr val="tx1"/>
          </a:solidFill>
          <a:latin typeface="Arial" pitchFamily="34" charset="0"/>
          <a:ea typeface="+mn-ea"/>
          <a:cs typeface="Arial" pitchFamily="34" charset="0"/>
        </a:defRPr>
      </a:lvl3pPr>
      <a:lvl4pPr marL="1727200" indent="-431800" algn="l" defTabSz="457200" rtl="0" eaLnBrk="0" fontAlgn="base" hangingPunct="0">
        <a:spcBef>
          <a:spcPct val="20000"/>
        </a:spcBef>
        <a:spcAft>
          <a:spcPct val="0"/>
        </a:spcAft>
        <a:buBlip>
          <a:blip r:embed="rId6"/>
        </a:buBlip>
        <a:defRPr lang="en-US" sz="2400" kern="1200" dirty="0">
          <a:solidFill>
            <a:schemeClr val="tx1"/>
          </a:solidFill>
          <a:latin typeface="Arial" pitchFamily="34" charset="0"/>
          <a:ea typeface="+mn-ea"/>
          <a:cs typeface="Arial" pitchFamily="34" charset="0"/>
        </a:defRPr>
      </a:lvl4pPr>
      <a:lvl5pPr marL="2159000" indent="-431800" algn="l" defTabSz="457200" rtl="0" eaLnBrk="0" fontAlgn="base" hangingPunct="0">
        <a:spcBef>
          <a:spcPct val="20000"/>
        </a:spcBef>
        <a:spcAft>
          <a:spcPct val="0"/>
        </a:spcAft>
        <a:buBlip>
          <a:blip r:embed="rId6"/>
        </a:buBlip>
        <a:defRPr lang="da-DK" sz="24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4"/>
          <p:cNvSpPr txBox="1">
            <a:spLocks noChangeArrowheads="1"/>
          </p:cNvSpPr>
          <p:nvPr/>
        </p:nvSpPr>
        <p:spPr bwMode="auto">
          <a:xfrm>
            <a:off x="7263994" y="6149975"/>
            <a:ext cx="1863725"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800" dirty="0"/>
              <a:t>Den Europæiske Union ved Den Europæiske Fond for Udvikling af Landdistrikter og Ministeriet for Fødevarer, Landbrug og Fiskeri har deltaget i finansieringen af projektet.</a:t>
            </a:r>
          </a:p>
        </p:txBody>
      </p:sp>
      <p:sp>
        <p:nvSpPr>
          <p:cNvPr id="12290" name="Pladsholder til tekst 1"/>
          <p:cNvSpPr>
            <a:spLocks noGrp="1"/>
          </p:cNvSpPr>
          <p:nvPr>
            <p:ph type="body" sz="quarter" idx="10"/>
          </p:nvPr>
        </p:nvSpPr>
        <p:spPr>
          <a:xfrm>
            <a:off x="899592" y="3717032"/>
            <a:ext cx="2808288" cy="1800225"/>
          </a:xfrm>
        </p:spPr>
        <p:txBody>
          <a:bodyPr/>
          <a:lstStyle/>
          <a:p>
            <a:pPr eaLnBrk="1" hangingPunct="1">
              <a:buFontTx/>
              <a:buNone/>
              <a:defRPr/>
            </a:pPr>
            <a:r>
              <a:rPr lang="da-DK" b="1" dirty="0" smtClean="0">
                <a:effectLst>
                  <a:outerShdw blurRad="38100" dist="38100" dir="2700000" algn="tl">
                    <a:srgbClr val="000000">
                      <a:alpha val="43137"/>
                    </a:srgbClr>
                  </a:outerShdw>
                </a:effectLst>
                <a:latin typeface="Arial" charset="0"/>
                <a:cs typeface="Arial" charset="0"/>
              </a:rPr>
              <a:t>Jens Bligaard</a:t>
            </a:r>
          </a:p>
          <a:p>
            <a:pPr eaLnBrk="1" hangingPunct="1">
              <a:buFontTx/>
              <a:buNone/>
              <a:defRPr/>
            </a:pPr>
            <a:r>
              <a:rPr lang="da-DK" b="1" dirty="0" err="1" smtClean="0">
                <a:effectLst>
                  <a:outerShdw blurRad="38100" dist="38100" dir="2700000" algn="tl">
                    <a:srgbClr val="000000">
                      <a:alpha val="43137"/>
                    </a:srgbClr>
                  </a:outerShdw>
                </a:effectLst>
                <a:latin typeface="Arial" charset="0"/>
                <a:cs typeface="Arial" charset="0"/>
              </a:rPr>
              <a:t>Videncentret</a:t>
            </a:r>
            <a:r>
              <a:rPr lang="da-DK" b="1" dirty="0" smtClean="0">
                <a:effectLst>
                  <a:outerShdw blurRad="38100" dist="38100" dir="2700000" algn="tl">
                    <a:srgbClr val="000000">
                      <a:alpha val="43137"/>
                    </a:srgbClr>
                  </a:outerShdw>
                </a:effectLst>
                <a:latin typeface="Arial" charset="0"/>
                <a:cs typeface="Arial" charset="0"/>
              </a:rPr>
              <a:t> for Landbrug</a:t>
            </a:r>
          </a:p>
        </p:txBody>
      </p:sp>
      <p:sp>
        <p:nvSpPr>
          <p:cNvPr id="12291" name="Titel 2"/>
          <p:cNvSpPr>
            <a:spLocks noGrp="1"/>
          </p:cNvSpPr>
          <p:nvPr>
            <p:ph type="title"/>
          </p:nvPr>
        </p:nvSpPr>
        <p:spPr>
          <a:xfrm>
            <a:off x="1331640" y="1124744"/>
            <a:ext cx="7715250" cy="1143000"/>
          </a:xfrm>
        </p:spPr>
        <p:txBody>
          <a:bodyPr/>
          <a:lstStyle/>
          <a:p>
            <a:pPr eaLnBrk="1" hangingPunct="1">
              <a:defRPr/>
            </a:pPr>
            <a:r>
              <a:rPr lang="da-DK" dirty="0" smtClean="0">
                <a:latin typeface="Arial" charset="0"/>
                <a:cs typeface="Arial" charset="0"/>
              </a:rPr>
              <a:t>Værktøjer til registrering i markbruget</a:t>
            </a:r>
          </a:p>
        </p:txBody>
      </p:sp>
      <p:grpSp>
        <p:nvGrpSpPr>
          <p:cNvPr id="5" name="Gruppe 4"/>
          <p:cNvGrpSpPr/>
          <p:nvPr/>
        </p:nvGrpSpPr>
        <p:grpSpPr>
          <a:xfrm rot="1222962">
            <a:off x="6769819" y="2410842"/>
            <a:ext cx="2457872" cy="4792607"/>
            <a:chOff x="827584" y="836712"/>
            <a:chExt cx="2526367" cy="4875684"/>
          </a:xfrm>
        </p:grpSpPr>
        <p:pic>
          <p:nvPicPr>
            <p:cNvPr id="6"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914900"/>
            <a:ext cx="2076450" cy="19431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r>
              <a:rPr lang="da-DK" dirty="0" smtClean="0"/>
              <a:t>Sprøjtejournal / SJI</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2455" y="2204864"/>
            <a:ext cx="3966076" cy="56315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r>
              <a:rPr lang="da-DK" dirty="0" smtClean="0"/>
              <a:t>Sprøjtejournal / SJI</a:t>
            </a:r>
          </a:p>
          <a:p>
            <a:r>
              <a:rPr lang="da-DK" dirty="0" smtClean="0"/>
              <a:t>DB1 og DB2</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2455" y="2204864"/>
            <a:ext cx="3966076" cy="56315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62510" y="2636912"/>
            <a:ext cx="4094867" cy="5832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r>
              <a:rPr lang="da-DK" dirty="0" smtClean="0"/>
              <a:t>Sprøjtejournal / SJI</a:t>
            </a:r>
          </a:p>
          <a:p>
            <a:r>
              <a:rPr lang="da-DK" dirty="0" smtClean="0"/>
              <a:t>DB1 og DB2</a:t>
            </a:r>
          </a:p>
          <a:p>
            <a:r>
              <a:rPr lang="da-DK" dirty="0" smtClean="0"/>
              <a:t>..</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2455" y="2204864"/>
            <a:ext cx="3966076" cy="56315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62510" y="2636912"/>
            <a:ext cx="4094867" cy="5832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2140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492896"/>
            <a:ext cx="7200400" cy="1143000"/>
          </a:xfrm>
        </p:spPr>
        <p:txBody>
          <a:bodyPr/>
          <a:lstStyle/>
          <a:p>
            <a:r>
              <a:rPr lang="da-DK" dirty="0" smtClean="0"/>
              <a:t>Læs mere på www.dlbr.dk/planteit</a:t>
            </a:r>
            <a:endParaRPr lang="da-DK" dirty="0"/>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1412776"/>
            <a:ext cx="3637320" cy="5165652"/>
          </a:xfrm>
          <a:prstGeom prst="rect">
            <a:avLst/>
          </a:prstGeom>
          <a:noFill/>
          <a:ln w="12700">
            <a:solidFill>
              <a:schemeClr val="tx1"/>
            </a:solidFill>
            <a:miter lim="800000"/>
            <a:headEnd/>
            <a:tailEnd/>
          </a:ln>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683568" y="4365104"/>
            <a:ext cx="4301177" cy="400110"/>
          </a:xfrm>
          <a:prstGeom prst="rect">
            <a:avLst/>
          </a:prstGeom>
          <a:noFill/>
        </p:spPr>
        <p:txBody>
          <a:bodyPr wrap="none" rtlCol="0">
            <a:spAutoFit/>
          </a:bodyPr>
          <a:lstStyle/>
          <a:p>
            <a:r>
              <a:rPr lang="da-DK" sz="2000" b="1" i="1" dirty="0" smtClean="0"/>
              <a:t>Mange tak for opmærksomheden!</a:t>
            </a:r>
            <a:endParaRPr lang="da-DK" sz="2000" b="1" i="1" dirty="0"/>
          </a:p>
        </p:txBody>
      </p:sp>
    </p:spTree>
    <p:extLst>
      <p:ext uri="{BB962C8B-B14F-4D97-AF65-F5344CB8AC3E}">
        <p14:creationId xmlns:p14="http://schemas.microsoft.com/office/powerpoint/2010/main" val="3502058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366368" y="1484784"/>
            <a:ext cx="8452955" cy="523220"/>
          </a:xfrm>
          <a:prstGeom prst="rect">
            <a:avLst/>
          </a:prstGeom>
          <a:noFill/>
        </p:spPr>
        <p:txBody>
          <a:bodyPr wrap="none" rtlCol="0">
            <a:spAutoFit/>
          </a:bodyPr>
          <a:lstStyle/>
          <a:p>
            <a:r>
              <a:rPr lang="da-DK" sz="2800" b="1" dirty="0" err="1" smtClean="0"/>
              <a:t>PlanteIT</a:t>
            </a:r>
            <a:r>
              <a:rPr lang="da-DK" sz="2800" b="1" dirty="0" smtClean="0"/>
              <a:t> – produkter til registrering i planteavlen</a:t>
            </a:r>
          </a:p>
        </p:txBody>
      </p:sp>
      <p:grpSp>
        <p:nvGrpSpPr>
          <p:cNvPr id="5" name="Gruppe 4"/>
          <p:cNvGrpSpPr/>
          <p:nvPr/>
        </p:nvGrpSpPr>
        <p:grpSpPr>
          <a:xfrm rot="20726938">
            <a:off x="634947" y="4109753"/>
            <a:ext cx="902504" cy="1801840"/>
            <a:chOff x="827584" y="836712"/>
            <a:chExt cx="2526367" cy="4875684"/>
          </a:xfrm>
          <a:effectLst>
            <a:outerShdw blurRad="50800" dist="38100" dir="8100000" algn="tr" rotWithShape="0">
              <a:prstClr val="black">
                <a:alpha val="40000"/>
              </a:prstClr>
            </a:outerShdw>
          </a:effectLst>
        </p:grpSpPr>
        <p:pic>
          <p:nvPicPr>
            <p:cNvPr id="6"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kstboks 8"/>
          <p:cNvSpPr txBox="1"/>
          <p:nvPr/>
        </p:nvSpPr>
        <p:spPr>
          <a:xfrm>
            <a:off x="2911003" y="3040970"/>
            <a:ext cx="2270430" cy="400110"/>
          </a:xfrm>
          <a:prstGeom prst="rect">
            <a:avLst/>
          </a:prstGeom>
          <a:noFill/>
        </p:spPr>
        <p:txBody>
          <a:bodyPr wrap="none" rtlCol="0">
            <a:spAutoFit/>
          </a:bodyPr>
          <a:lstStyle/>
          <a:p>
            <a:r>
              <a:rPr lang="da-DK" sz="2000" dirty="0" smtClean="0"/>
              <a:t>”Ved skrivebordet”</a:t>
            </a:r>
            <a:endParaRPr lang="da-DK" sz="2000" dirty="0"/>
          </a:p>
        </p:txBody>
      </p:sp>
      <p:grpSp>
        <p:nvGrpSpPr>
          <p:cNvPr id="13" name="Gruppe 12"/>
          <p:cNvGrpSpPr/>
          <p:nvPr/>
        </p:nvGrpSpPr>
        <p:grpSpPr>
          <a:xfrm>
            <a:off x="2268292" y="3287137"/>
            <a:ext cx="3555852" cy="2582096"/>
            <a:chOff x="3131840" y="2748395"/>
            <a:chExt cx="3555852" cy="2582096"/>
          </a:xfrm>
        </p:grpSpPr>
        <p:pic>
          <p:nvPicPr>
            <p:cNvPr id="1026" name="Picture 2" descr="http://www.televisions.com/Images/Reviews/Televisions/2009/R1028/white/1240/Philips_47PFL9703D_pc_signal_test_review.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1840" y="2748395"/>
              <a:ext cx="3555852" cy="2582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3872" y="3068960"/>
              <a:ext cx="27517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descr="http://www.citznet.com/~vanguard/assets/images/gs2_displa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17191" y="2581481"/>
            <a:ext cx="2164850" cy="154841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6" name="Tekstboks 15"/>
          <p:cNvSpPr txBox="1"/>
          <p:nvPr/>
        </p:nvSpPr>
        <p:spPr>
          <a:xfrm>
            <a:off x="366369" y="6060047"/>
            <a:ext cx="1664238" cy="400110"/>
          </a:xfrm>
          <a:prstGeom prst="rect">
            <a:avLst/>
          </a:prstGeom>
          <a:noFill/>
        </p:spPr>
        <p:txBody>
          <a:bodyPr wrap="none" rtlCol="0">
            <a:spAutoFit/>
          </a:bodyPr>
          <a:lstStyle/>
          <a:p>
            <a:r>
              <a:rPr lang="da-DK" sz="2000" b="1" dirty="0" smtClean="0"/>
              <a:t>Mark Mobile</a:t>
            </a:r>
            <a:endParaRPr lang="da-DK" sz="2000" b="1" dirty="0"/>
          </a:p>
        </p:txBody>
      </p:sp>
      <p:sp>
        <p:nvSpPr>
          <p:cNvPr id="17" name="Tekstboks 16"/>
          <p:cNvSpPr txBox="1"/>
          <p:nvPr/>
        </p:nvSpPr>
        <p:spPr>
          <a:xfrm>
            <a:off x="3221312" y="5764640"/>
            <a:ext cx="1649811" cy="400110"/>
          </a:xfrm>
          <a:prstGeom prst="rect">
            <a:avLst/>
          </a:prstGeom>
          <a:noFill/>
        </p:spPr>
        <p:txBody>
          <a:bodyPr wrap="none" rtlCol="0">
            <a:spAutoFit/>
          </a:bodyPr>
          <a:lstStyle/>
          <a:p>
            <a:r>
              <a:rPr lang="da-DK" sz="2000" b="1" dirty="0" smtClean="0"/>
              <a:t>Mark Online</a:t>
            </a:r>
            <a:endParaRPr lang="da-DK" sz="2000" b="1" dirty="0"/>
          </a:p>
        </p:txBody>
      </p:sp>
      <p:sp>
        <p:nvSpPr>
          <p:cNvPr id="18" name="Tekstboks 17"/>
          <p:cNvSpPr txBox="1"/>
          <p:nvPr/>
        </p:nvSpPr>
        <p:spPr>
          <a:xfrm>
            <a:off x="6319911" y="4185320"/>
            <a:ext cx="2308645" cy="400110"/>
          </a:xfrm>
          <a:prstGeom prst="rect">
            <a:avLst/>
          </a:prstGeom>
          <a:noFill/>
        </p:spPr>
        <p:txBody>
          <a:bodyPr wrap="none" rtlCol="0">
            <a:spAutoFit/>
          </a:bodyPr>
          <a:lstStyle/>
          <a:p>
            <a:r>
              <a:rPr lang="da-DK" sz="2000" b="1" dirty="0" err="1" smtClean="0"/>
              <a:t>DataManagement</a:t>
            </a:r>
            <a:endParaRPr lang="da-DK" sz="2000" b="1" dirty="0"/>
          </a:p>
        </p:txBody>
      </p:sp>
      <p:sp>
        <p:nvSpPr>
          <p:cNvPr id="20" name="Højre-venstrepil 19"/>
          <p:cNvSpPr/>
          <p:nvPr/>
        </p:nvSpPr>
        <p:spPr>
          <a:xfrm rot="19796681">
            <a:off x="5704586" y="3747926"/>
            <a:ext cx="608076" cy="178395"/>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Højre-venstrepil 20"/>
          <p:cNvSpPr/>
          <p:nvPr/>
        </p:nvSpPr>
        <p:spPr>
          <a:xfrm rot="20715187">
            <a:off x="1680086" y="4718116"/>
            <a:ext cx="608076" cy="178395"/>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Tekstboks 21"/>
          <p:cNvSpPr txBox="1"/>
          <p:nvPr/>
        </p:nvSpPr>
        <p:spPr>
          <a:xfrm>
            <a:off x="6224267" y="6095519"/>
            <a:ext cx="2550698" cy="400110"/>
          </a:xfrm>
          <a:prstGeom prst="rect">
            <a:avLst/>
          </a:prstGeom>
          <a:noFill/>
        </p:spPr>
        <p:txBody>
          <a:bodyPr wrap="none" rtlCol="0">
            <a:spAutoFit/>
          </a:bodyPr>
          <a:lstStyle/>
          <a:p>
            <a:r>
              <a:rPr lang="da-DK" sz="2000" b="1" dirty="0" smtClean="0"/>
              <a:t>LetFarm Connector</a:t>
            </a:r>
            <a:endParaRPr lang="da-DK" sz="2000" b="1" dirty="0"/>
          </a:p>
        </p:txBody>
      </p:sp>
      <p:sp>
        <p:nvSpPr>
          <p:cNvPr id="23" name="Højre-venstrepil 22"/>
          <p:cNvSpPr/>
          <p:nvPr/>
        </p:nvSpPr>
        <p:spPr>
          <a:xfrm rot="1788980">
            <a:off x="5690461" y="5102681"/>
            <a:ext cx="608076" cy="178395"/>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ekstboks 1"/>
          <p:cNvSpPr txBox="1"/>
          <p:nvPr/>
        </p:nvSpPr>
        <p:spPr>
          <a:xfrm>
            <a:off x="1547664" y="2396815"/>
            <a:ext cx="4634602" cy="369332"/>
          </a:xfrm>
          <a:prstGeom prst="rect">
            <a:avLst/>
          </a:prstGeom>
          <a:noFill/>
        </p:spPr>
        <p:txBody>
          <a:bodyPr wrap="none" rtlCol="0">
            <a:spAutoFit/>
          </a:bodyPr>
          <a:lstStyle/>
          <a:p>
            <a:r>
              <a:rPr lang="da-DK" b="1" u="sng" dirty="0" smtClean="0"/>
              <a:t>Altid samme data overalt – 100% backup</a:t>
            </a:r>
            <a:endParaRPr lang="da-DK" b="1" u="sng" dirty="0"/>
          </a:p>
        </p:txBody>
      </p:sp>
      <p:pic>
        <p:nvPicPr>
          <p:cNvPr id="1027" name="Picture 3" descr="https://photos-6.dropbox.com/t/0/AAB_CD-OavgGD7ZjnvJ6OChorcP4-oKUFFMbumMAgbhDhQ/10/39085728/png/32x32/2/1357902000/0/2/Gl.%20menu.png/AnAZ8wfm_Ww-EGpV5bUOKbWYgdjbZC97F16_fdwktfQ?size=1280x96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64735">
            <a:off x="6805813" y="4651377"/>
            <a:ext cx="917383" cy="16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4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24744"/>
            <a:ext cx="4896544" cy="710952"/>
          </a:xfrm>
        </p:spPr>
        <p:txBody>
          <a:bodyPr/>
          <a:lstStyle/>
          <a:p>
            <a:r>
              <a:rPr lang="da-DK" dirty="0" smtClean="0"/>
              <a:t>Mark Mobile</a:t>
            </a:r>
            <a:endParaRPr lang="da-DK" dirty="0"/>
          </a:p>
        </p:txBody>
      </p:sp>
      <p:sp>
        <p:nvSpPr>
          <p:cNvPr id="3" name="Pladsholder til indhold 2"/>
          <p:cNvSpPr>
            <a:spLocks noGrp="1"/>
          </p:cNvSpPr>
          <p:nvPr>
            <p:ph idx="1"/>
          </p:nvPr>
        </p:nvSpPr>
        <p:spPr>
          <a:xfrm>
            <a:off x="334053" y="2060848"/>
            <a:ext cx="5688632" cy="4257600"/>
          </a:xfrm>
        </p:spPr>
        <p:txBody>
          <a:bodyPr/>
          <a:lstStyle/>
          <a:p>
            <a:r>
              <a:rPr lang="da-DK" sz="2400" dirty="0" smtClean="0"/>
              <a:t>Kan registrere på flere marker fordelt på flere bedrifter </a:t>
            </a:r>
            <a:r>
              <a:rPr lang="da-DK" sz="2400" u="sng" dirty="0" smtClean="0"/>
              <a:t>i én arbejdsgang</a:t>
            </a:r>
          </a:p>
          <a:p>
            <a:pPr marL="0" indent="0">
              <a:buNone/>
            </a:pPr>
            <a:endParaRPr lang="da-DK" sz="800" dirty="0" smtClean="0"/>
          </a:p>
          <a:p>
            <a:r>
              <a:rPr lang="da-DK" sz="2400" dirty="0"/>
              <a:t>Kører på </a:t>
            </a:r>
            <a:r>
              <a:rPr lang="da-DK" sz="2400" dirty="0" smtClean="0"/>
              <a:t>alt: Android</a:t>
            </a:r>
            <a:r>
              <a:rPr lang="da-DK" sz="2400" dirty="0"/>
              <a:t>, </a:t>
            </a:r>
            <a:r>
              <a:rPr lang="da-DK" sz="2400" dirty="0" smtClean="0"/>
              <a:t>Apple </a:t>
            </a:r>
            <a:r>
              <a:rPr lang="da-DK" sz="2400" dirty="0"/>
              <a:t>og Windows Phone – </a:t>
            </a:r>
            <a:r>
              <a:rPr lang="da-DK" sz="2400" dirty="0" err="1" smtClean="0"/>
              <a:t>iPads</a:t>
            </a:r>
            <a:r>
              <a:rPr lang="da-DK" sz="2400" dirty="0" smtClean="0"/>
              <a:t>, tablets </a:t>
            </a:r>
            <a:r>
              <a:rPr lang="da-DK" sz="2400" dirty="0"/>
              <a:t>og mobiltelefoner</a:t>
            </a:r>
          </a:p>
          <a:p>
            <a:pPr marL="0" indent="0">
              <a:buNone/>
            </a:pPr>
            <a:endParaRPr lang="da-DK" sz="800" dirty="0" smtClean="0"/>
          </a:p>
          <a:p>
            <a:r>
              <a:rPr lang="da-DK" sz="2400" dirty="0"/>
              <a:t>Udvides med såning, jordbehandling, gødning og høstudbytter til foråret 2013</a:t>
            </a:r>
          </a:p>
        </p:txBody>
      </p:sp>
      <p:grpSp>
        <p:nvGrpSpPr>
          <p:cNvPr id="15" name="Gruppe 14"/>
          <p:cNvGrpSpPr/>
          <p:nvPr/>
        </p:nvGrpSpPr>
        <p:grpSpPr>
          <a:xfrm>
            <a:off x="6012160" y="548680"/>
            <a:ext cx="3031754" cy="5904656"/>
            <a:chOff x="827584" y="836712"/>
            <a:chExt cx="2526367" cy="4875684"/>
          </a:xfrm>
        </p:grpSpPr>
        <p:pic>
          <p:nvPicPr>
            <p:cNvPr id="16"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291379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5544616" cy="1143000"/>
          </a:xfrm>
        </p:spPr>
        <p:txBody>
          <a:bodyPr/>
          <a:lstStyle/>
          <a:p>
            <a:r>
              <a:rPr lang="da-DK" sz="3200" dirty="0" smtClean="0"/>
              <a:t>Mark Mobile – lettere bliver det ikke at komme i gang</a:t>
            </a:r>
            <a:endParaRPr lang="da-DK" sz="3200" dirty="0"/>
          </a:p>
        </p:txBody>
      </p:sp>
      <p:sp>
        <p:nvSpPr>
          <p:cNvPr id="3" name="Pladsholder til indhold 2"/>
          <p:cNvSpPr>
            <a:spLocks noGrp="1"/>
          </p:cNvSpPr>
          <p:nvPr>
            <p:ph idx="1"/>
          </p:nvPr>
        </p:nvSpPr>
        <p:spPr>
          <a:xfrm>
            <a:off x="467544" y="2123728"/>
            <a:ext cx="5256584" cy="1377279"/>
          </a:xfrm>
        </p:spPr>
        <p:txBody>
          <a:bodyPr/>
          <a:lstStyle/>
          <a:p>
            <a:r>
              <a:rPr lang="da-DK" dirty="0" smtClean="0"/>
              <a:t>26.000 landmænd har data klar allerede</a:t>
            </a:r>
            <a:endParaRPr lang="da-DK" dirty="0"/>
          </a:p>
        </p:txBody>
      </p:sp>
      <p:grpSp>
        <p:nvGrpSpPr>
          <p:cNvPr id="5" name="Gruppe 4"/>
          <p:cNvGrpSpPr/>
          <p:nvPr/>
        </p:nvGrpSpPr>
        <p:grpSpPr>
          <a:xfrm>
            <a:off x="6012160" y="548680"/>
            <a:ext cx="3031754" cy="5904656"/>
            <a:chOff x="827584" y="836712"/>
            <a:chExt cx="2526367" cy="4875684"/>
          </a:xfrm>
        </p:grpSpPr>
        <p:pic>
          <p:nvPicPr>
            <p:cNvPr id="7" name="Billede 1" descr="image00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584" y="836712"/>
              <a:ext cx="2526367" cy="48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644" y="1618370"/>
              <a:ext cx="22082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3040" y="1495300"/>
            <a:ext cx="2649993" cy="39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eb\AppData\Local\Microsoft\Windows\Temporary Internet Files\Content.Outlook\8Q0I1IHV\foto (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3019" y="1482989"/>
            <a:ext cx="2699418" cy="39942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1600" y="3094473"/>
            <a:ext cx="3150640" cy="37379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3618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135830"/>
            <a:ext cx="7200400" cy="697907"/>
          </a:xfrm>
        </p:spPr>
        <p:txBody>
          <a:bodyPr/>
          <a:lstStyle/>
          <a:p>
            <a:r>
              <a:rPr lang="da-DK" dirty="0" smtClean="0"/>
              <a:t>Mark Online</a:t>
            </a:r>
            <a:endParaRPr lang="da-DK" dirty="0"/>
          </a:p>
        </p:txBody>
      </p:sp>
      <p:sp>
        <p:nvSpPr>
          <p:cNvPr id="3" name="Pladsholder til indhold 2"/>
          <p:cNvSpPr>
            <a:spLocks noGrp="1"/>
          </p:cNvSpPr>
          <p:nvPr>
            <p:ph idx="1"/>
          </p:nvPr>
        </p:nvSpPr>
        <p:spPr>
          <a:xfrm>
            <a:off x="706792" y="1833737"/>
            <a:ext cx="4081232" cy="4257600"/>
          </a:xfrm>
        </p:spPr>
        <p:txBody>
          <a:bodyPr/>
          <a:lstStyle/>
          <a:p>
            <a:r>
              <a:rPr lang="da-DK" sz="2500" dirty="0" smtClean="0"/>
              <a:t>Fire versioner</a:t>
            </a:r>
          </a:p>
          <a:p>
            <a:r>
              <a:rPr lang="da-DK" sz="2500" dirty="0" smtClean="0"/>
              <a:t>Pesticidkontrol og SJI</a:t>
            </a:r>
          </a:p>
          <a:p>
            <a:r>
              <a:rPr lang="da-DK" sz="2500" dirty="0" smtClean="0"/>
              <a:t>Planlægning, opfølgning Enkeltbetaling</a:t>
            </a:r>
            <a:endParaRPr lang="da-DK" sz="2500" dirty="0"/>
          </a:p>
          <a:p>
            <a:r>
              <a:rPr lang="da-DK" sz="2500" dirty="0" smtClean="0"/>
              <a:t>Timer på mandskab og maskiner</a:t>
            </a:r>
          </a:p>
          <a:p>
            <a:r>
              <a:rPr lang="da-DK" sz="2500" dirty="0" smtClean="0"/>
              <a:t>Gødningsregnskab </a:t>
            </a:r>
          </a:p>
          <a:p>
            <a:r>
              <a:rPr lang="da-DK" sz="2500" dirty="0" smtClean="0"/>
              <a:t>Priser </a:t>
            </a:r>
            <a:r>
              <a:rPr lang="da-DK" sz="2500" dirty="0"/>
              <a:t>og </a:t>
            </a:r>
            <a:r>
              <a:rPr lang="da-DK" sz="2500" dirty="0" smtClean="0"/>
              <a:t>økonomi</a:t>
            </a:r>
          </a:p>
          <a:p>
            <a:r>
              <a:rPr lang="da-DK" sz="2500" dirty="0" smtClean="0"/>
              <a:t>Vandregnskab</a:t>
            </a:r>
            <a:endParaRPr lang="da-DK" sz="2500" dirty="0"/>
          </a:p>
          <a:p>
            <a:endParaRPr lang="da-DK" sz="2500" dirty="0"/>
          </a:p>
        </p:txBody>
      </p:sp>
      <p:grpSp>
        <p:nvGrpSpPr>
          <p:cNvPr id="4" name="Gruppe 3"/>
          <p:cNvGrpSpPr/>
          <p:nvPr/>
        </p:nvGrpSpPr>
        <p:grpSpPr>
          <a:xfrm>
            <a:off x="3779912" y="1553585"/>
            <a:ext cx="6429487" cy="5257650"/>
            <a:chOff x="3131840" y="2748395"/>
            <a:chExt cx="3555852" cy="2582096"/>
          </a:xfrm>
          <a:scene3d>
            <a:camera prst="perspectiveHeroicExtremeLeftFacing"/>
            <a:lightRig rig="threePt" dir="t"/>
          </a:scene3d>
        </p:grpSpPr>
        <p:pic>
          <p:nvPicPr>
            <p:cNvPr id="5" name="Picture 2" descr="http://www.televisions.com/Images/Reviews/Televisions/2009/R1028/white/1240/Philips_47PFL9703D_pc_signal_test_review.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1840" y="2748395"/>
              <a:ext cx="3555852" cy="2582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3872" y="3068960"/>
              <a:ext cx="27517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8425005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54529"/>
            <a:ext cx="3816024" cy="1143000"/>
          </a:xfrm>
        </p:spPr>
        <p:txBody>
          <a:bodyPr/>
          <a:lstStyle/>
          <a:p>
            <a:r>
              <a:rPr lang="da-DK" dirty="0" smtClean="0"/>
              <a:t>Udbytte</a:t>
            </a:r>
            <a:endParaRPr lang="da-DK" dirty="0"/>
          </a:p>
        </p:txBody>
      </p:sp>
      <p:sp>
        <p:nvSpPr>
          <p:cNvPr id="3" name="Pladsholder til indhold 2"/>
          <p:cNvSpPr>
            <a:spLocks noGrp="1"/>
          </p:cNvSpPr>
          <p:nvPr>
            <p:ph idx="1"/>
          </p:nvPr>
        </p:nvSpPr>
        <p:spPr>
          <a:xfrm>
            <a:off x="611560" y="1792736"/>
            <a:ext cx="3672008" cy="4257600"/>
          </a:xfrm>
        </p:spPr>
        <p:txBody>
          <a:bodyPr/>
          <a:lstStyle/>
          <a:p>
            <a:r>
              <a:rPr lang="da-DK" dirty="0" smtClean="0"/>
              <a:t>Overblik</a:t>
            </a:r>
          </a:p>
          <a:p>
            <a:pPr lvl="1"/>
            <a:r>
              <a:rPr lang="da-DK" dirty="0" smtClean="0"/>
              <a:t>Markplan / sædskifteoversigt</a:t>
            </a:r>
          </a:p>
          <a:p>
            <a:pPr lvl="1"/>
            <a:r>
              <a:rPr lang="da-DK" dirty="0" smtClean="0"/>
              <a:t>Arealfordeling</a:t>
            </a:r>
          </a:p>
          <a:p>
            <a:pPr lvl="1"/>
            <a:r>
              <a:rPr lang="da-DK" dirty="0" smtClean="0"/>
              <a:t>Dyrkningsplaner</a:t>
            </a:r>
          </a:p>
          <a:p>
            <a:r>
              <a:rPr lang="da-DK" dirty="0" smtClean="0"/>
              <a:t>Gødningsplan</a:t>
            </a:r>
          </a:p>
          <a:p>
            <a:pPr marL="0" indent="0">
              <a:buNone/>
            </a:pPr>
            <a:endParaRPr lang="da-DK" dirty="0" smtClean="0"/>
          </a:p>
          <a:p>
            <a:endParaRPr lang="da-DK" dirty="0" smtClean="0"/>
          </a:p>
          <a:p>
            <a:endParaRPr lang="da-DK" dirty="0"/>
          </a:p>
        </p:txBody>
      </p:sp>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8399" y="620688"/>
            <a:ext cx="3869177" cy="546550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415" y="970703"/>
            <a:ext cx="3869176" cy="53604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342" y="1372943"/>
            <a:ext cx="3776307" cy="53364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197" y="1772816"/>
            <a:ext cx="3779092" cy="53188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70012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lantekongres2012_med_finansiering">
  <a:themeElements>
    <a:clrScheme name="VFL AKM">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55A260B9E70126449ECAE23FA3CF720D"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516008517427aebab2b71efbb50802c8">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2013-03-19T23:00:00+00:00</ArticleStartDat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Powerpoint om Mark Mobile. Præsenter på Plantekongres 2013 af Jens Bligaard</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38FE43F1637F744F843E7D7DE1471064" ma:contentTypeVersion="47" ma:contentTypeDescription="Den primære contenttype der anvendes på Landbrugsinfo" ma:contentTypeScope="" ma:versionID="6bb6e3eb81da31a12c679a41a7f61886">
  <xsd:schema xmlns:xsd="http://www.w3.org/2001/XMLSchema" xmlns:xs="http://www.w3.org/2001/XMLSchema" xmlns:p="http://schemas.microsoft.com/office/2006/metadata/properties" xmlns:ns1="http://schemas.microsoft.com/sharepoint/v3" xmlns:ns2="3f9812e8-f9bc-41f9-81fe-376cdc75b746" xmlns:ns3="5aa14257-579e-4a1f-bbbb-3c8dd7393476" xmlns:ns4="1fc47be7-e242-49d7-8745-326dae84948d" xmlns:ns5="b31ad1b1-3f52-4d85-9ee6-68eeea8ecdcd" xmlns:ns6="0bc7c0dc-e0e5-454a-a5a8-5041c22ec7ad" xmlns:ns7="c227d4fd-6fee-4d66-951e-1303329e6b9d" targetNamespace="http://schemas.microsoft.com/office/2006/metadata/properties" ma:root="true" ma:fieldsID="3805df05f6b1f6fd4f6eee83136fec03" ns1:_="" ns2:_="" ns3:_="" ns4:_="" ns5:_="" ns6:_="" ns7:_="">
    <xsd:import namespace="http://schemas.microsoft.com/sharepoint/v3"/>
    <xsd:import namespace="3f9812e8-f9bc-41f9-81fe-376cdc75b746"/>
    <xsd:import namespace="5aa14257-579e-4a1f-bbbb-3c8dd7393476"/>
    <xsd:import namespace="1fc47be7-e242-49d7-8745-326dae84948d"/>
    <xsd:import namespace="b31ad1b1-3f52-4d85-9ee6-68eeea8ecdcd"/>
    <xsd:import namespace="0bc7c0dc-e0e5-454a-a5a8-5041c22ec7ad"/>
    <xsd:import namespace="c227d4fd-6fee-4d66-951e-1303329e6b9d"/>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Sprogvalg" minOccurs="0"/>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4: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5:Projekter" minOccurs="0"/>
                <xsd:element ref="ns6:WebInfoSubjects" minOccurs="0"/>
                <xsd:element ref="ns6:HitCount" minOccurs="0"/>
                <xsd:element ref="ns6:DisplayComments"/>
                <xsd:element ref="ns6:AllowComments"/>
                <xsd:element ref="ns6:PermalinkID" minOccurs="0"/>
                <xsd:element ref="ns7:WebInfoMultiSel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2" nillable="true" ma:displayName="Dynamisk sideindhold (1)" ma:hidden="true" ma:internalName="DynamicPublishingContent0">
      <xsd:simpleType>
        <xsd:restriction base="dms:Unknown"/>
      </xsd:simpleType>
    </xsd:element>
    <xsd:element name="DynamicPublishingContent1" ma:index="43" nillable="true" ma:displayName="Dynamisk sideindhold (2)" ma:hidden="true" ma:internalName="DynamicPublishingContent1">
      <xsd:simpleType>
        <xsd:restriction base="dms:Unknown"/>
      </xsd:simpleType>
    </xsd:element>
    <xsd:element name="DynamicPublishingContent2" ma:index="44" nillable="true" ma:displayName="Dynamisk sideindhold (3)" ma:hidden="true" ma:internalName="DynamicPublishingContent2">
      <xsd:simpleType>
        <xsd:restriction base="dms:Unknown"/>
      </xsd:simpleType>
    </xsd:element>
    <xsd:element name="DynamicPublishingContent3" ma:index="45" nillable="true" ma:displayName="Dynamisk sideindhold (4)" ma:hidden="true" ma:internalName="DynamicPublishingContent3">
      <xsd:simpleType>
        <xsd:restriction base="dms:Unknown"/>
      </xsd:simpleType>
    </xsd:element>
    <xsd:element name="DynamicPublishingContent4" ma:index="46" nillable="true" ma:displayName="Dynamisk sideindhold (5)" ma:hidden="true" ma:internalName="DynamicPublishingContent4">
      <xsd:simpleType>
        <xsd:restriction base="dms:Unknown"/>
      </xsd:simpleType>
    </xsd:element>
    <xsd:element name="DynamicPublishingContent5" ma:index="47" nillable="true" ma:displayName="Dynamisk sideindhold (6)" ma:hidden="true" ma:internalName="DynamicPublishingContent5">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9812e8-f9bc-41f9-81fe-376cdc75b746"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7" nillable="true" ma:displayName="Afsender" ma:default="2;#Landscentret" ma:list="b497b606-9a6f-4593-a3de-acb9bcbea154" ma:internalName="Afsender" ma:showField="LinkTitleNoMenu" ma:web="303eeafb-7dff-46db-9396-e9c651f530ea">
      <xsd:simpleType>
        <xsd:restriction base="dms:Lookup"/>
      </xsd:simpleType>
    </xsd:element>
    <xsd:element name="Ingen_x0020_besked_x0020_ved_x0020_arkivering" ma:index="39"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40" nillable="true" ma:displayName="Skjul i artikellister" ma:default="0" ma:description="Klik her for at skjule siden i artikellister" ma:internalName="HideInRollups">
      <xsd:simpleType>
        <xsd:restriction base="dms:Boolean"/>
      </xsd:simpleType>
    </xsd:element>
    <xsd:element name="IsHiddenFromRollup" ma:index="41" nillable="true" ma:displayName="Skjult i artikellister (system)" ma:decimals="0" ma:default="0" ma:description="Understøtter infrastrukturen" ma:internalName="IsHiddenFromRollup">
      <xsd:simpleType>
        <xsd:restriction base="dms:Number"/>
      </xsd:simpleType>
    </xsd:element>
    <xsd:element name="EnclosureFor" ma:index="49"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50" nillable="true" ma:displayName="Gammel URL" ma:description="Tidligere placering på landbrugsinfo" ma:internalName="GammelURL">
      <xsd:simpleType>
        <xsd:restriction base="dms:Text">
          <xsd:maxLength value="255"/>
        </xsd:restriction>
      </xsd:simpleType>
    </xsd:element>
    <xsd:element name="NetSkabelonValue" ma:index="51" nillable="true" ma:displayName="NetSkabelon værdier" ma:internalName="NetSkabelonVal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ogvalg" ma:index="30" nillable="true" ma:displayName="Sprogvalg" ma:default="2;#Dansk" ma:list="{358abd4b-6f7b-4eaf-9a01-7f8bac3f95ef}" ma:internalName="Sprogvalg" ma:showField="Title" ma:web="303eeafb-7dff-46db-9396-e9c651f530ea">
      <xsd:simpleType>
        <xsd:restriction base="dms:Lookup"/>
      </xsd:simpleType>
    </xsd:element>
    <xsd:element name="Listekode" ma:index="31" nillable="true" ma:displayName="Listekode" ma:internalName="Listekode">
      <xsd:simpleType>
        <xsd:restriction base="dms:Text">
          <xsd:maxLength value="255"/>
        </xsd:restriction>
      </xsd:simpleType>
    </xsd:element>
    <xsd:element name="Nummer" ma:index="32" nillable="true" ma:displayName="Nummer" ma:internalName="Nummer">
      <xsd:simpleType>
        <xsd:restriction base="dms:Text">
          <xsd:maxLength value="255"/>
        </xsd:restriction>
      </xsd:simpleType>
    </xsd:element>
    <xsd:element name="Noegleord" ma:index="33" nillable="true" ma:displayName="Nøgleord" ma:internalName="Noegleord">
      <xsd:simpleType>
        <xsd:restriction base="dms:Text">
          <xsd:maxLength value="255"/>
        </xsd:restriction>
      </xsd:simpleType>
    </xsd:element>
    <xsd:element name="Informationsserie" ma:index="34" nillable="true" ma:displayName="Historisk informationsserie" ma:internalName="Informationsserie">
      <xsd:simpleType>
        <xsd:restriction base="dms:Text">
          <xsd:maxLength value="255"/>
        </xsd:restriction>
      </xsd:simpleType>
    </xsd:element>
    <xsd:element name="Bekraeftelsesdato" ma:index="35" nillable="true" ma:displayName="Bekræftelsesdato" ma:format="DateTime" ma:internalName="Bekraeftelsesdato">
      <xsd:simpleType>
        <xsd:restriction base="dms:DateTime"/>
      </xsd:simpleType>
    </xsd:element>
    <xsd:element name="Revisionsdato" ma:index="36" nillable="true" ma:displayName="Revisionsdato" ma:format="DateTime" ma:internalName="Revisionsdato">
      <xsd:simpleType>
        <xsd:restriction base="dms:DateTime"/>
      </xsd:simpleType>
    </xsd:element>
    <xsd:element name="Sorteringsorden" ma:index="48"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fc47be7-e242-49d7-8745-326dae84948d" elementFormDefault="qualified">
    <xsd:import namespace="http://schemas.microsoft.com/office/2006/documentManagement/types"/>
    <xsd:import namespace="http://schemas.microsoft.com/office/infopath/2007/PartnerControls"/>
    <xsd:element name="Arkiveringsdato" ma:index="38" ma:displayName="Arkiveringsdato" ma:format="DateOnly" ma:internalName="Arkiveringsda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31ad1b1-3f52-4d85-9ee6-68eeea8ecdcd" elementFormDefault="qualified">
    <xsd:import namespace="http://schemas.microsoft.com/office/2006/documentManagement/types"/>
    <xsd:import namespace="http://schemas.microsoft.com/office/infopath/2007/PartnerControls"/>
    <xsd:element name="Projekter" ma:index="55" nillable="true" ma:displayName="Projekter" ma:list="ecf07d35-95fb-4bda-ad72-e46544058ec2" ma:internalName="Projekter"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c7c0dc-e0e5-454a-a5a8-5041c22ec7ad" elementFormDefault="qualified">
    <xsd:import namespace="http://schemas.microsoft.com/office/2006/documentManagement/types"/>
    <xsd:import namespace="http://schemas.microsoft.com/office/infopath/2007/PartnerControls"/>
    <xsd:element name="WebInfoSubjects" ma:index="56"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7" nillable="true" ma:displayName="HitCount (system)" ma:decimals="0" ma:default="0" ma:description="Antal gange et dokument er set af en bruger" ma:internalName="HitCount" ma:readOnly="false">
      <xsd:simpleType>
        <xsd:restriction base="dms:Number"/>
      </xsd:simpleType>
    </xsd:element>
    <xsd:element name="DisplayComments" ma:index="60" ma:displayName="Vis kommentarer" ma:default="1" ma:internalName="DisplayComments">
      <xsd:simpleType>
        <xsd:restriction base="dms:Boolean"/>
      </xsd:simpleType>
    </xsd:element>
    <xsd:element name="AllowComments" ma:index="61" ma:displayName="Tillad nye kommentarer" ma:default="1" ma:internalName="AllowComments">
      <xsd:simpleType>
        <xsd:restriction base="dms:Boolean"/>
      </xsd:simpleType>
    </xsd:element>
    <xsd:element name="PermalinkID" ma:index="62" nillable="true" ma:displayName="Permalink ID" ma:description="Unik ID for artiklen som kan benyttes til permalink" ma:internalName="Permalink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27d4fd-6fee-4d66-951e-1303329e6b9d" elementFormDefault="qualified">
    <xsd:import namespace="http://schemas.microsoft.com/office/2006/documentManagement/types"/>
    <xsd:import namespace="http://schemas.microsoft.com/office/infopath/2007/PartnerControls"/>
    <xsd:element name="WebInfoMultiSelect" ma:index="63" nillable="true" ma:displayName="Tilvalg" ma:description="Mulighed for et antal tilvalg gemt i et samlet felt." ma:internalName="WebInfoMultiSelect">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660463-BA24-474C-B0B5-86AFDF00A01C}"/>
</file>

<file path=customXml/itemProps2.xml><?xml version="1.0" encoding="utf-8"?>
<ds:datastoreItem xmlns:ds="http://schemas.openxmlformats.org/officeDocument/2006/customXml" ds:itemID="{D0C10A13-3307-4085-978E-B0B3329E00E4}"/>
</file>

<file path=customXml/itemProps3.xml><?xml version="1.0" encoding="utf-8"?>
<ds:datastoreItem xmlns:ds="http://schemas.openxmlformats.org/officeDocument/2006/customXml" ds:itemID="{7A5D7CF9-3234-4F9A-A577-025C7971BC05}"/>
</file>

<file path=customXml/itemProps4.xml><?xml version="1.0" encoding="utf-8"?>
<ds:datastoreItem xmlns:ds="http://schemas.openxmlformats.org/officeDocument/2006/customXml" ds:itemID="{769098EA-C444-4B03-8041-20767FD83A30}"/>
</file>

<file path=docProps/app.xml><?xml version="1.0" encoding="utf-8"?>
<Properties xmlns="http://schemas.openxmlformats.org/officeDocument/2006/extended-properties" xmlns:vt="http://schemas.openxmlformats.org/officeDocument/2006/docPropsVTypes">
  <Template/>
  <TotalTime>0</TotalTime>
  <Words>217</Words>
  <Application>Microsoft Office PowerPoint</Application>
  <PresentationFormat>Skærmshow (4:3)</PresentationFormat>
  <Paragraphs>78</Paragraphs>
  <Slides>13</Slides>
  <Notes>0</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Plantekongres2012_med_finansiering</vt:lpstr>
      <vt:lpstr>Værktøjer til registrering i markbruget</vt:lpstr>
      <vt:lpstr>PowerPoint-præsentation</vt:lpstr>
      <vt:lpstr>Mark Mobile</vt:lpstr>
      <vt:lpstr>Mark Mobile – lettere bliver det ikke at komme i gang</vt:lpstr>
      <vt:lpstr>Mark Online</vt:lpstr>
      <vt:lpstr>Udbytte</vt:lpstr>
      <vt:lpstr>Udbytte</vt:lpstr>
      <vt:lpstr>Udbytte</vt:lpstr>
      <vt:lpstr>Udbytte</vt:lpstr>
      <vt:lpstr>Udbytte</vt:lpstr>
      <vt:lpstr>Udbytte</vt:lpstr>
      <vt:lpstr>Udbytte</vt:lpstr>
      <vt:lpstr>Læs mere på www.dlbr.dk/planteit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Værktøjer til registrering i markbruget</dc:title>
  <dc:creator/>
  <cp:lastModifiedBy/>
  <cp:revision>1</cp:revision>
  <dcterms:created xsi:type="dcterms:W3CDTF">2013-01-15T14:21:17Z</dcterms:created>
  <dcterms:modified xsi:type="dcterms:W3CDTF">2013-09-13T09:05:25Z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0x010100C568DB52D9D0A14D9B2FDCC96666E9F2007948130EC3DB064584E219954237AF3900242457EFB8B24247815D688C526CD44D0055A260B9E70126449ECAE23FA3CF720D</vt:lpwstr>
  </property>
  <property fmtid="{D5CDD505-2E9C-101B-9397-08002B2CF9AE}" pid="3" name="HideInRollups">
    <vt:bool>false</vt:bool>
  </property>
  <property fmtid="{D5CDD505-2E9C-101B-9397-08002B2CF9AE}" pid="4" name="Revisionsdato">
    <vt:filetime>2013-03-20T20:45:00Z</vt:filetime>
  </property>
  <property fmtid="{D5CDD505-2E9C-101B-9397-08002B2CF9AE}" pid="5" name="WebInfo_FinansieringsLink">
    <vt:lpwstr>c0c1d3e9-f752-4893-83dd-d9cb42ebfe9b</vt:lpwstr>
  </property>
  <property fmtid="{D5CDD505-2E9C-101B-9397-08002B2CF9AE}" pid="6" name="EnclosureFor">
    <vt:lpwstr/>
  </property>
  <property fmtid="{D5CDD505-2E9C-101B-9397-08002B2CF9AE}" pid="7" name="KnowledgeArticle">
    <vt:bool>false</vt:bool>
  </property>
</Properties>
</file>